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6944F2-0239-4B6A-A865-5A9E9E22F3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651DB-BE43-402D-A9F8-95951CF9B6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use case—gene. This figure presents three different case studies exploring the ‘gene’ search feature: BRCA1 (A), MYBPC3 (B) and APC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CFF14-5145-4871-8F4A-76BC477BA2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PAS-GDC use case—gene. This figure presents three different case studies exploring the ‘gene’ search feature: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92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PAS-GDC use case—gene. This figure presents three different case studies exploring the ‘gene’ search feature: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2024-05-19T04:05:59Z</dcterms:modified>
</cp:coreProperties>
</file>