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29D010-075F-4F74-871B-E1F8D7DE0F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2871B-B0FB-43AA-90EE-95A2BD96CB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BLAST and Download pages in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9463D-BD76-47BA-99A8-0641BF6032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BLAST and Download pages in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82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Screenshot of BLAST and Download pages in the OakRootRNADB.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2024-05-05T10:02:04Z</dcterms:modified>
</cp:coreProperties>
</file>