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AF1AE-3500-4509-B1E1-25DBBC9661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61BB04-B794-4F41-918E-4DFDDC506B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GH, GT, CBM and AA gene family distribution of 151 insect genomes in data summary part of iCAZyGFADB.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57BBD7-DEA3-441F-9A1E-E4C5FC9933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GH, GT, CBM and AA gene family distribution of 151 insect genomes in data summary part of iCAZyGFADB.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083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GH, GT, CBM and AA gene family distribution of 151 insect genomes in data summary part of iCAZyGFADB.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2024-05-19T07:51:20Z</dcterms:modified>
</cp:coreProperties>
</file>