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54A188-E3ED-4ADD-932F-BCE8D3C33A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FBB818-DD76-4263-A8CE-9CC7D6EAED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illustration of top key mRNA and miRNA targets associated with EC. (A) The top 10% identified genes associated with EC. (B) The top 10% identified miRNAs associated with EC. (C) A network that visualizes the top connections and associations between mRNA and miRNAs, highlighting the most significant interactions among them.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AD5033-694E-4A98-9B43-76707D23A3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An illustration of top key mRNA and miRNA targets associated with EC. (A) The top 10% identified genes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593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An illustration of top key mRNA and miRNA targets associated with EC. (A) The top 10% identified genes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2024-05-19T07:44:14Z</dcterms:modified>
</cp:coreProperties>
</file>