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20DE63-0E1F-4EF4-9857-EA530C283C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96C4B1-3079-486C-944B-C6FBD209C7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Map showing the study area along the Catalan coast (NW Mediterranean Sea), where the bottom trawling samplings take place). Sampling fishing ports are displayed on the map.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C5AB48-075F-4C0A-8F77-033980738C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Map showing the study area along the Catalan coast (NW Mediterranean Sea), where the bottom trawling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68500" y="1371600"/>
            <a:ext cx="521571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Map showing the study area along the Catalan coast (NW Mediterranean Sea), where the bottom trawling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2024-05-19T07:44:25Z</dcterms:modified>
</cp:coreProperties>
</file>