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B212A4-960A-4611-BCDB-9BCAA30FDF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CE80AB-252F-4D78-89D0-9F5A5E677D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shading parameter values for X. nemoralis and X. miniata, and the graphs were downloaded on 26 October 2023.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A51CDB-949F-46C0-99E7-ED692D024F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Distribution of the shading parameter values for X. nemoralis and X. miniata, and the graphs were downloaded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015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Distribution of the shading parameter values for X. nemoralis and X. miniata, and the graphs were downloaded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2024-05-14T17:35:18Z</dcterms:modified>
</cp:coreProperties>
</file>