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09A11-4A93-4C7F-91B8-0494244254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A4600C-F488-41FE-AC98-2D1E5C912B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AD0A66-5D68-4EEC-8A16-BC8AB509724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Performance of the ensemble of all submissions using the strict normalization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AD0A66-5D68-4EEC-8A16-BC8AB509724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AD0A66-5D68-4EEC-8A16-BC8AB509724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Performance of the ensemble of all submissions using the strict normalization measures as a function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Performance of the ensemble of all submissions using the strict NER measures as a function of the proportion ...</vt:lpstr>
      <vt:lpstr>Figure 2. Performance of the ensemble of all submissions using the strict normalization measures as a function of the ...</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2024-04-29T07:41:47Z</dcterms:modified>
</cp:coreProperties>
</file>