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E92A9-E2BC-4D4C-A873-607EF0FC2A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E17E4-4910-49F9-9687-682C43371B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Processing images with ImageJ. (a) Original image 60_CD3_IM.jpg. (b) Processed image using ImageJ software.
Alt text: Processing images with ImageJ software using thresholding to show only stained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FC430-77D4-482A-B29D-7400341531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Processing images with ImageJ. (a) Original image 60_CD3_IM.jpg. (b) Processed image using ImageJ software.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61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Processing images with ImageJ. (a) Original image 60_CD3_IM.jpg. (b) Processed image using ImageJ software.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2024-05-19T11:00:33Z</dcterms:modified>
</cp:coreProperties>
</file>