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13ABD-4E14-4C69-8E42-E715ACF492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DF643-2495-456B-A86B-69AFF9F997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73055-A144-4543-BD22-8661FD2C8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2024-05-19T03:44:40Z</dcterms:modified>
</cp:coreProperties>
</file>