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B6E0A7-40B1-4549-A800-CC7C8A71D8A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C376B0-4EC1-40C8-BBAD-CBD3A516946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Plot showing the number of sequences for each country for the four IUCN Red Listed insect orders in the final database (A), and plot showing the number of species for each country for the four IUCN Red Listed insect orders in the final database (B), where grey color refers to the absence of information.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2024.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D7788E-3210-473D-BFDB-B91E75F1702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e00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2024, , 2024, baae002, </a:t>
            </a:r>
            <a:r>
              <a:rPr lang="en-US" altLang="en-US" sz="1000">
                <a:solidFill>
                  <a:srgbClr val="333333"/>
                </a:solidFill>
                <a:hlinkClick r:id="rId3"/>
              </a:rPr>
              <a:t>https://doi.org/10.1093/database/baae002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Plot showing the number of sequences for each country for the four IUCN Red Listed insect orders in the final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52700" y="1371600"/>
            <a:ext cx="404836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Plot showing the number of sequences for each country for the four IUCN Red Listed insect orders in the final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2024-05-10T13:47:17Z</dcterms:modified>
</cp:coreProperties>
</file>