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F83C17-B9EA-4A30-8790-62C36B0F97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051F14-797B-4512-9C2D-15D9C25DDD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Two heuristic approaches to unified data pooling. (A) Image from Bisby (28), illustrating his envisioned unified hierarchy of classificatory theories for taxonomic domains. The hierarchy would enable a centralized aggregator or modular system of data pools. (B) Image from Gallagher et al. (52), illustrating a modular hub-and-spoke system for integrating trait data about species by taxonomic domains. Black circles at the edges of the network show primary data publishers or sources. Intermediate nodes show projects harmonizing data and developing standards. The central, largest node represents a trait dataset registry that functions as a basic search index portal across domains.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1C799F-097B-4A1F-9824-5B11804882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baad048, </a:t>
            </a:r>
            <a:r>
              <a:rPr lang="en-US" altLang="en-US" sz="1000">
                <a:solidFill>
                  <a:srgbClr val="333333"/>
                </a:solidFill>
                <a:hlinkClick r:id="rId3"/>
              </a:rPr>
              <a:t>https://doi.org/10.1093/database/baad048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Two heuristic approaches to unified data pooling. (A) Image from Bisby (28), illustrating his envisioned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180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Two heuristic approaches to unified data pooling. (A) Image from Bisby (28), illustrating his envisioned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2024-05-19T04:52:04Z</dcterms:modified>
</cp:coreProperties>
</file>