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249EE-158B-458D-8190-971F612E62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3CE463-9D89-49C0-A46A-D4C44F8323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 selection criteria.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84F6A-D0A1-43D4-B473-3E626F4D82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Image selection criteria.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5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Image selection criteria.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2024-05-19T07:22:15Z</dcterms:modified>
</cp:coreProperties>
</file>