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70AE8-74A0-4967-B5A2-60DECD0B6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9B6E1-D9AE-4FF2-B4D8-EFC6B7064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progression of publications concerning the longest-discussed fact in literature: (ERBB2, BIOMARKER, Mammary Neoplasms). ERBB2 is a known proto-oncogene, amplified or overexpressed in around 30% of human breast cancers (73). Its relevance in breast cancer justifies the prominent presence of the corresponding fact in the scientific discourse.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74876-375D-4F8D-8661-833E050B8A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Temporal progression of publications concerning the longest-discussed fact in literature: (ERBB2, BIOMARKER,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1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Temporal progression of publications concerning the longest-discussed fact in literature: (ERBB2, BIOMARKER,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2024-05-19T06:37:42Z</dcterms:modified>
</cp:coreProperties>
</file>