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E40081-5352-46CF-9841-7AE96C3C292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3E3D3ED-33CB-45EB-A25F-BCB0D7C4574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graphical abstract of the AVPCD.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Color-wise and graphical representation of the collection of antiviral phyto-compounds and construction of AVPCD.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Usage of AVPCD. (A) The simple search with five search options. (B) The compound list by the selected option in simple search. (C) The advanced search of the AVPCD. (D) The compound list by the advanced search. (E) All the needed and final data of the searched query.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Usage of the database. (A) The browse option by antiviral category. (B) Browse by disease-wise image expression. (C) Browse page of the AVPCD based on the top 10 rich compound images and formula. (D) Useful links to the relevant databases with two modes.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top 10 compounds with different biological activities. (A) The bioassays of top 10 compounds. (B) The bioassays of mentioned antiviral compounds in AVPCD.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statistics of AVPCD, (A) The number of antiviral phytochemicals, species and family. (C) The percentage of antiviral phytochemical. (D) The number of all usable parts of medicinal plants.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future direction of the antiviral phytochemicals.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B20B8A8-E837-4D54-9FD2-97A5CFC9AA83}"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database/baad056"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graphical abstract of the AVPCD.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06066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Color-wise and graphical representation of the collection of antiviral phyto-compounds and construction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7418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Usage of AVPCD. (A) The simple search with five search options. (B) The compound list by the selected option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68500" y="1371600"/>
            <a:ext cx="5213684"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Usage of the database. (A) The browse option by antiviral category. (B) Browse by disease-wise image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66900" y="1371600"/>
            <a:ext cx="540327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top 10 compounds with different biological activities. (A) The bioassays of top 10 compounds. (B)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1019"/>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statistics of AVPCD, (A) The number of antiviral phytochemicals, species and family. (C) The percentage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45812"/>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baad056, </a:t>
            </a:r>
            <a:r>
              <a:rPr lang="en-US" altLang="en-US" sz="1000">
                <a:solidFill>
                  <a:srgbClr val="333333"/>
                </a:solidFill>
                <a:hlinkClick r:id="rId3"/>
              </a:rPr>
              <a:t>https://doi.org/10.1093/database/baad056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future direction of the antiviral phytochemicals.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159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The graphical abstract of the AVPCD.
</vt:lpstr>
      <vt:lpstr>Figure 2. Color-wise and graphical representation of the collection of antiviral phyto-compounds and construction of ...</vt:lpstr>
      <vt:lpstr>Figure 3. Usage of AVPCD. (A) The simple search with five search options. (B) The compound list by the selected option ...</vt:lpstr>
      <vt:lpstr>Figure 4. Usage of the database. (A) The browse option by antiviral category. (B) Browse by disease-wise image ...</vt:lpstr>
      <vt:lpstr>Figure 5. The top 10 compounds with different biological activities. (A) The bioassays of top 10 compounds. (B) The ...</vt:lpstr>
      <vt:lpstr>Figure 6. The statistics of AVPCD, (A) The number of antiviral phytochemicals, species and family. (C) The percentage ...</vt:lpstr>
      <vt:lpstr>Figure 7. The future direction of the antiviral phytochemicals.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2024-05-19T11:00:28Z</dcterms:modified>
</cp:coreProperties>
</file>