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1283F2-D152-4E91-BB9E-419273D5306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15E23F-CE76-4322-992A-F708FB70ED9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Pitfalls to avoid in selecting ‘Hot Spot’ areas on HE slides. This image shows a robust inflammatory response in the tumour microenvironment at low magnification (×40). At higher magnification (×400), it reveals a polymorphic inflammatory infiltrate particularly rich in neutrophilic granulocytes, which should not be considered.
Alt text: Polymorphic inflammatory infiltrate rich in neutrophilic granulocytes, to avoid when selecting hot spots.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EFC0E7-E659-4D5F-B29E-CB85555FB32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8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Page 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https://doi.org/10.1093/database/baad089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Pitfalls to avoid in selecting ‘Hot Spot’ areas on HE slides. This image shows a robust inflammatory response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62200" y="1371600"/>
            <a:ext cx="442972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Pitfalls to avoid in selecting ‘Hot Spot’ areas on HE slides. This image shows a robust inflammatory response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2024-05-19T10:32:40Z</dcterms:modified>
</cp:coreProperties>
</file>