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BDF9C0-E19C-4981-B512-760716BB76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8F255-A697-45D5-AD14-13DD8C0F1A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One example illustrates the multiple validation channels SEPDB provides for secreted proteins, helping to uncover protein function. (A) Secreted proteins validate evidence information. (B) Tissue-specific transcript data of alpha-2 macroglobulin. (C) Tissue-specific proteomic data of alpha-2 macroglobulin. (D) Alpha-2 macroglobulin receptor tissue-specific expression network. (E) Expression of alpha-2 macroglobulin in serum changed with age in 170 individuals. (F) Senescence-associated secretory phenotype (SASP) expression changes of alpha-2 macroglobulin after intervention under different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95D8F-3B5F-49B0-B336-821260DE1C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One example illustrates the multiple validation channels SEPDB provides for secreted proteins, helping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87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One example illustrates the multiple validation channels SEPDB provides for secreted proteins, helping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2024-05-11T15:03:49Z</dcterms:modified>
</cp:coreProperties>
</file>