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2E7C42-1876-4C5E-B8F7-0BECE6698C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32FF1D-E125-4131-8A3B-07CBA98D34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depiction of the search results for the apoptosis signaling pathway, showcasing the target miRNA–mRNA network.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3C6005-6F9A-423E-80E6-2A443C42AC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A depiction of the search results for the apoptosis signaling pathway, showcasing the target miRNA–mRNA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46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A depiction of the search results for the apoptosis signaling pathway, showcasing the target miRNA–mRNA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2024-05-19T07:21:29Z</dcterms:modified>
</cp:coreProperties>
</file>