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F300B5-1EFB-45C4-9D24-64AF13E7CA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BC2654-710F-438E-94DB-84C6676125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VHL-specific protocol development and training protocol. Summary of a 4-day lesson plan. Refer to Supplementary Material and Methods for the full training protocol, which details the specific steps and homework tasks that were assigned, and the resource guide, which includes links and diagrams that are useful during the annotation process.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153F0D-EA6D-4DAC-8983-863CA99CD50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Case-individual type annotation on the Hypothes.is platform. (A) Patient identification information is indicated by patient ID, kindred (family) ID and case information. (B) Description of the cohort. (C) Previous genes that were tested. (D) Previously published. (E) The non-standardized version of the variant, known as the Legacy variant. (F) Problems encountered with the variant. (G) The CIViC name associated with the variant. (H) Tag for the CIViC name. (I) Tag for previous genes that were tested. (J) Tag for the reference sequence used by the authors. In this case, the Latif sequence was assumed. (K) Tag for the age of presentation of a specific phenotype. In this case, a pheochromocytoma presenting at age 16 was tagged.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153F0D-EA6D-4DAC-8983-863CA99CD50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Four types of annotations and their associated text in a sample paper using the Hypothes.is platform.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153F0D-EA6D-4DAC-8983-863CA99CD50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10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10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baac109, </a:t>
            </a:r>
            <a:r>
              <a:rPr lang="en-US" altLang="en-US" sz="1000">
                <a:solidFill>
                  <a:srgbClr val="333333"/>
                </a:solidFill>
                <a:hlinkClick r:id="rId3"/>
              </a:rPr>
              <a:t>https://doi.org/10.1093/database/baac109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VHL-specific protocol development and training protocol. Summary of a 4-day lesson plan. Refer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4613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baac109, </a:t>
            </a:r>
            <a:r>
              <a:rPr lang="en-US" altLang="en-US" sz="1000">
                <a:solidFill>
                  <a:srgbClr val="333333"/>
                </a:solidFill>
                <a:hlinkClick r:id="rId3"/>
              </a:rPr>
              <a:t>https://doi.org/10.1093/database/baac109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Case-individual type annotation on the Hypothes.is platform. (A) Patient identification information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7344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baac109, </a:t>
            </a:r>
            <a:r>
              <a:rPr lang="en-US" altLang="en-US" sz="1000">
                <a:solidFill>
                  <a:srgbClr val="333333"/>
                </a:solidFill>
                <a:hlinkClick r:id="rId3"/>
              </a:rPr>
              <a:t>https://doi.org/10.1093/database/baac109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Four types of annotations and their associated text in a sample paper using the Hypothes.is platform.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4048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3. VHL-specific protocol development and training protocol. Summary of a 4-day lesson plan. Refer to ...</vt:lpstr>
      <vt:lpstr>Figure 2. Case-individual type annotation on the Hypothes.is platform. (A) Patient identification information is ...</vt:lpstr>
      <vt:lpstr>Figure 1. Four types of annotations and their associated text in a sample paper using the Hypothes.is platform.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2024-05-19T11:01:02Z</dcterms:modified>
</cp:coreProperties>
</file>