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FD91B-79E6-4756-9C58-50D09A189F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23D46E-CCEA-4556-9F8C-678070937F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interface of the bids-matlab-tools plug-in for EEGLAB, a tool to format NEM data in EEGLAB STUDY format to BIDS format for OpenNeuro and NEMAR.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51B62-4741-4A3B-826B-918C1588B2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Graphic interface of the bids-matlab-tools plug-in for EEGLAB, a tool to format NEM data in EEGLAB STUDY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40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Graphic interface of the bids-matlab-tools plug-in for EEGLAB, a tool to format NEM data in EEGLAB STUDY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2024-05-18T13:23:42Z</dcterms:modified>
</cp:coreProperties>
</file>