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AC83B-3829-4FF9-8BC7-A60FE1969C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27AC7-25BB-40FE-87B1-3F161D5180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the number of reads in the data sets left after the corresponding processing step and all the previous ones. Upper panel: boxplots plotted from all-to-all data, namely 17 human data sets and 18 mouse data sets. Lower panel: boxplots plotted from one-to-all data, namely 159 human data sets and 291 mouse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4EB35-8244-4EF4-93C4-7323356CE5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distribution of the number of reads in the data sets left after the corresponding processing step and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1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distribution of the number of reads in the data sets left after the corresponding processing step and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2024-05-19T11:54:53Z</dcterms:modified>
</cp:coreProperties>
</file>