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DB27F-483F-437C-A681-C7C7F6887A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26E03-9985-4D52-B15B-05E904EC41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architecture of NanoLAS website. iCAN website includes five search entries (left part) and a interface for users (right part).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F77720-6811-444C-8099-714B696B3A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architecture of NanoLAS website. iCAN website includes five search entries (left part) and a interface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1238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architecture of NanoLAS website. iCAN website includes five search entries (left part) and a interface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2024-05-15T05:24:13Z</dcterms:modified>
</cp:coreProperties>
</file>