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933A0-C959-41D3-9C58-67E9F7161B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DF78D-2BD2-42C0-BB6C-FC0652332F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Blockers to successful data sharing. There were 32 responses to this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B0F60-B88D-4258-A8C2-D14CD94673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Blockers to successful data sharing. There were 32 responses to this question.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Blockers to successful data sharing. There were 32 responses to this question.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2024-05-19T05:51:32Z</dcterms:modified>
</cp:coreProperties>
</file>