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FE147-81C1-43C1-88D3-C24071369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D1A9C-A9CE-4D92-8A80-20CBE7C1E6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CDR3 lengths in the database by source organism.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71C0A-488A-4252-B206-50AB6B4D42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Distribution of CDR3 lengths in the database by source organism.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6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Distribution of CDR3 lengths in the database by source organism.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2024-05-19T11:12:59Z</dcterms:modified>
</cp:coreProperties>
</file>