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0B667-99FB-4EC8-9B28-34FB4892E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A5DC59-472B-4E31-84D0-13598F6ACC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Manual tagging of clinical trials.
A) Workflow for manual tagging of clinical trials; B) overview of the trial tagging page: 1) trial details with highlighted bio-concepts, 2) the manual tagging tools bar, and 3) real-time presentation of entity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DA7CB-3C5B-4416-BC49-B390AA316E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Manual tagging of clinical trials.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57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Manual tagging of clinical trials.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2024-05-19T07:51:27Z</dcterms:modified>
</cp:coreProperties>
</file>