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E6866-F8FF-451D-9FE6-A64730E305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198A8-24EC-4E14-8580-629AC548BE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Schematics of searching using the new visualization and query composition for the SABIO-RK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DF96B-3F09-46D3-9E6A-ACADA74089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Schematics of searching using the new visualization and query composition for the SABIO-RK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362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Schematics of searching using the new visualization and query composition for the SABIO-RK 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2024-05-19T05:10:17Z</dcterms:modified>
</cp:coreProperties>
</file>