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7B85E3-9F55-496D-887F-06367DD44F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B0E2A-D139-44EB-9144-FAC7ADA3DF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Immunohistochemistry staining for CD3+ TILs in 60_CD3_CT image. CD3 lymphocytes in CT are highlighted.
Alt text: CD3 lymphocytes are marked with brown using immunohistochemistery.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E0E8E-6595-4347-A7B9-18946F74B7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Page 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Immunohistochemistry staining for CD3+ TILs in 60_CD3_CT image. CD3 lymphocytes in CT are highlighted.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45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Immunohistochemistry staining for CD3+ TILs in 60_CD3_CT image. CD3 lymphocytes in CT are highlighted.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2024-05-19T09:37:29Z</dcterms:modified>
</cp:coreProperties>
</file>