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CEC09-C69E-4120-8216-13FAFFA629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C6F55D-61AD-430A-A058-4BF9925487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features of the MantaID web application. The setting panels allow users to configure the basic and advanced settings; basic settings populate settings panels by default, whereas advanced settings enable a more granular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2EC410-F2E1-41EB-A5FC-F87777103A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features of the MantaID web application. The setting panels allow users to configure the basic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274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 features of the MantaID web application. The setting panels allow users to configure the basic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2024-05-19T04:32:41Z</dcterms:modified>
</cp:coreProperties>
</file>