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8C3F18-0C2E-4AFB-AF27-68B309160B9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DE73DE-3B4D-46F9-939F-91B02177D65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home page of PearMODB. (A) Drop-down menus to explore different function modules and brief introduction. (B) Representative cultivars of five major cultivated species and wild pear species. (C) Brief introduction about pear cultivation and yield. (D) Available tools on PearMODB.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670DFA-C3AB-409F-A2FE-B249252580B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5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baad050, </a:t>
            </a:r>
            <a:r>
              <a:rPr lang="en-US" altLang="en-US" sz="1000">
                <a:solidFill>
                  <a:srgbClr val="333333"/>
                </a:solidFill>
                <a:hlinkClick r:id="rId3"/>
              </a:rPr>
              <a:t>https://doi.org/10.1093/database/baad050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home page of PearMODB. (A) Drop-down menus to explore different function modules and brief introduction.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5501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home page of PearMODB. (A) Drop-down menus to explore different function modules and brief introduction.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2024-05-19T12:19:33Z</dcterms:modified>
</cp:coreProperties>
</file>