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C0B8C7-1EFA-4CBD-AE81-2357DFDE2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DD6C3-47B2-4D45-AEF7-0879183368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Llama and camel consensus Fw sequences for the low- and high-Tm groups. The white spaces correspond to the three CDRs. Sequence positions differing between the two groups of the same species are marked with an asterisk.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BE3A9-71D5-47D1-AD3C-E60695459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Llama and camel consensus Fw sequences for the low- and high-T</a:t>
            </a:r>
            <a:r>
              <a:rPr lang="en-US" altLang="en-US" b="0" baseline="-25000"/>
              <a:t>m</a:t>
            </a:r>
            <a:r>
              <a:rPr lang="en-US" altLang="en-US" b="0"/>
              <a:t> groups. The white spaces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851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Llama and camel consensus Fw sequences for the low- and high-Tm groups. The white spaces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2024-05-19T11:01:15Z</dcterms:modified>
</cp:coreProperties>
</file>