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8BE71-2381-470A-BA8A-7BDFC5FD9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1DA74-CA48-46F2-8EFF-B118EF98C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terpenome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89850-3DED-40AC-9425-966A6A435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Schematic diagram of the terpenome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3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Schematic diagram of the terpenome research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2024-05-19T06:06:56Z</dcterms:modified>
</cp:coreProperties>
</file>