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331CF1-DCF6-419E-BEB3-A8966D4F8E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1452C1-2565-475D-B1AF-3575A6A92D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Venn diagram illustrating the overlap of each model’s positive paper predictions that were ultimately curated into CARD. The plot based on data from Table 3. For CARD*Shark 2, both high- and low-level predictions are included.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B71B45-847E-486B-A945-F5322A817A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 Venn diagram illustrating the overlap of each model’s positive paper predictions that were ultimately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71700" y="1371600"/>
            <a:ext cx="481229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A Venn diagram illustrating the overlap of each model’s positive paper predictions that were ultimately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2024-05-19T09:37:49Z</dcterms:modified>
</cp:coreProperties>
</file>