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478A4F-4A2B-48C3-B6CB-2CC87353EC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ADCC73-D7E7-4DDE-986F-42589CAEEE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 of the graph database archiving clonal data obtained from ISs using γ-TRIS. A node subg represents a subgraph and collects information about a source IS and the consensus sequence. One sample node is connected to many subg nodes, while a subg node is linked to one and only one sample. Subgraph annotations/labels are represented by label nodes, as well as the genomic loci of the ISs on the reference genome are represented by pos nodes. The relationship connecting a subg and a label is called repeat, while the link between a subg and a pos is called insertion. This information is all included in the files representing the input of the tracking step. On the other hand, γ-TRIS links are computed during the tracking step using the rules described in ‘Data description’ section and incrementally, i.e. new gtris links are computed and added only when a new sample is inserted in the database. These links represent the novel approach for speeding up and scaling the tracking step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317594-C2B8-4D34-9403-85B581331B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Schema of the graph database archiving clonal data obtained from ISs using γ-TRIS. A node subg represents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833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Schema of the graph database archiving clonal data obtained from ISs using γ-TRIS. A node subg represents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2024-05-19T09:55:31Z</dcterms:modified>
</cp:coreProperties>
</file>