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CFE34-5C1D-4FFE-8EA0-617E702391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D31E9-FB9C-4820-AED2-9C5AA85F68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Preprocessing steps. Entity markers wrap entities in input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1BB01-CEE5-4C1C-8194-D789C6F162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Preprocessing steps. Entity markers wrap entities in input sequences.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7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Preprocessing steps. Entity markers wrap entities in input sequences.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2024-05-19T07:21:31Z</dcterms:modified>
</cp:coreProperties>
</file>