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F9429E-C341-4B35-8291-214031514BE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A8E3D5-B468-44AC-9677-719D79612D4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Cross-analysis of AD-related symptoms and cellular processes. (B) Cross-analysis of AD-related symptoms and cellular processes.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217375-8C4F-4FF4-B0BB-8A81508A819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8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https://doi.org/10.1093/database/baad085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(A) Cross-analysis of AD-related symptoms and cellular processes. (B) Cross-analysis of AD-related symptoms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54300" y="1371600"/>
            <a:ext cx="383895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(A) Cross-analysis of AD-related symptoms and cellular processes. (B) Cross-analysis of AD-related symptoms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2024-05-19T08:36:22Z</dcterms:modified>
</cp:coreProperties>
</file>