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3174F6-8A98-4EF4-966D-BDAD79292E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7DDC0-B287-4D38-BE20-5B5B96F5E5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workflow of the FDRdb. (A) The ‘RNA browse’ page. (B) The ‘Search’ page. (C) The ‘Result’ page. (D) The detailed information of RNA entries. (E) The detailed information of dataset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82CD5-C81C-493E-B6E8-E3E9456A73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workflow of the FDRdb. (A) The ‘RNA browse’ page. (B) The ‘Search’ page. (C) The ‘Result’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70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workflow of the FDRdb. (A) The ‘RNA browse’ page. (B) The ‘Search’ page. (C) The ‘Result’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2024-05-02T17:50:21Z</dcterms:modified>
</cp:coreProperties>
</file>