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795E37-CEC8-441F-841C-F4EAD02CA2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A0707F-3869-483D-8171-F0B1DC27AF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system for building a large-scale augmented dataset: (a) training model on DrugProt and (b) inference and filter.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3DF943-C6A3-446C-B4BE-362C636DDE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 system for building a large-scale augmented dataset: (a) training model on DrugProt and (b) inference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7898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A system for building a large-scale augmented dataset: (a) training model on DrugProt and (b) inference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2024-05-19T04:05:33Z</dcterms:modified>
</cp:coreProperties>
</file>