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48E20D7-EAF1-4821-AF5F-817A419346FA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4A41B3-25A0-4573-8D1F-3092DA1C25D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4.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α-helical conformation of the food-derived bioactive BMAP-28 peptide (ASYNP110). (A) Helical wheel visualization of BMAP-28, which holds the highest amphipathicity of all peptides collected in the database (hydrophobic and cationic residues in red and dark blue, respectively). (B) Predicted α-helical conformation obtained for BMAP-28 (AlphaFold).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DD06891-8259-461F-BB60-A624EF80D81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8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baad084,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https://doi.org/10.1093/database/baad084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4. </a:t>
            </a:r>
            <a:r>
              <a:rPr lang="en-US" altLang="en-US" b="0"/>
              <a:t>α-helical conformation of the food-derived bioactive BMAP-28 peptide (ASYNP110). (A) Helical wheel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19023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4. α-helical conformation of the food-derived bioactive BMAP-28 peptide (ASYNP110). (A) Helical wheel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2024-05-19T11:24:29Z</dcterms:modified>
</cp:coreProperties>
</file>