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9E825-567B-46FA-81B2-0F25B8957A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3B45E-8F7E-42F7-A030-B99F2BE0D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RNA-Chrom functionality and downstream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F1A16-7B6C-44AE-B8B9-187D2827A8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RNA-Chrom functionality and downstream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878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RNA-Chrom functionality and downstream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2024-05-19T11:54:07Z</dcterms:modified>
</cp:coreProperties>
</file>