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E1D5B-06AF-446B-B1B5-77646574E9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BEB3F-9AE1-4237-85F8-C8766D9D5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03AC5-38A0-4AEA-B35B-35EAFF031C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2024-05-21T16:36:13Z</dcterms:modified>
</cp:coreProperties>
</file>