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A888E-EE62-4169-9D51-6EDD0343CA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D0084-A6C4-45E8-A929-0DF79EADA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UML diagram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65C09-BA57-4897-9358-5F71EDC074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UML diagram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88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UML diagram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2024-05-19T05:50:30Z</dcterms:modified>
</cp:coreProperties>
</file>