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AB2CC-FFF4-41D9-AC89-FD33EF3137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32AD65-C6AC-4C32-804D-B6B0288DE6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transcripts on chromosomes.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2CC3C-72A6-46E4-A0EA-F32AFDE91A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transcripts on chromosomes.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8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Distribution of transcripts on chromosomes.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2024-05-05T17:56:48Z</dcterms:modified>
</cp:coreProperties>
</file>