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D37B6-6EA6-4299-80C4-EC73567923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FB9FB-F00D-4404-9C3C-BE8AD085F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(a) shows the raw data, where both gender and ethnicity are encoded as integers. Panel (b) shows the translated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B5E4D-C54E-4A4C-AAD9-13F17023B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Panel (a) shows the raw data, where both gender and ethnicity are encoded as integers. Panel (b)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736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Panel (a) shows the raw data, where both gender and ethnicity are encoded as integers. Panel (b) shows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2024-05-18T12:29:38Z</dcterms:modified>
</cp:coreProperties>
</file>