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EDDB3-AA11-4E6E-AEA0-19B6F21EB3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40C849-B6F2-4531-965A-447D0FE6B3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Calculation of the reaction rules for EC 1.97.1.2. (A) The reaction transformation is labelled. (B) Different radius can be used to identify adjacent neighbours in the reaction. (C, E) The reaction rules are calculated for two reactants. (D, F) reaction rules encoded with SMART.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91EC60-3663-4A0D-8EAA-52FA79A63E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baaa065, </a:t>
            </a:r>
            <a:r>
              <a:rPr lang="en-US" altLang="en-US" sz="1000">
                <a:solidFill>
                  <a:srgbClr val="333333"/>
                </a:solidFill>
                <a:hlinkClick r:id="rId3"/>
              </a:rPr>
              <a:t>https://doi.org/10.1093/database/baaa065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Calculation of the reaction rules for EC 1.97.1.2. (A) The reaction transformation is labelled. (B)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36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Calculation of the reaction rules for EC 1.97.1.2. (A) The reaction transformation is labelled. (B)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2024-05-19T08:10:12Z</dcterms:modified>
</cp:coreProperties>
</file>