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D219A-4610-4952-A14E-56F2BB1A84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16339-37B1-4394-8989-D73E1D0DE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first two similar molecules for each case study molecule with a similarity threshold of &gt;0.96 in the corresponding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95321-F372-4ABD-A6C5-B61668621F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first two similar molecules for each case study molecule with a similarity threshold of &gt;0.96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459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first two similar molecules for each case study molecule with a similarity threshold of &gt;0.96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2024-05-19T03:44:11Z</dcterms:modified>
</cp:coreProperties>
</file>