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8B054E-262A-4B0F-A679-69FDF728AB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147F18-BE82-4A11-98F4-885308796E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3.2 </a:t>
            </a:r>
            <a:r>
              <a:rPr lang="en-US" altLang="en-US">
                <a:latin typeface="Arial" pitchFamily="34" charset="0"/>
                <a:ea typeface="Arial" pitchFamily="34" charset="0"/>
              </a:rPr>
              <a:t>Continuing from Figure 3.1. (F) Sleep habits from both subjective (OSQ) and objective (wearable devices) perspectives (extracted from Dataset 8). (G) Physical activity from both subjective (IPAQ) and objective (wearable devices) perspectives (Dataset 7). (H) Daily habits, which comprise a 2-day report that includes blood glucose levels, HR, night sleep activity, physical activity and images of the different foods consumed during these 2 days (Datasets 3, 4, 6, 7 and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75C729-8BBB-4034-B5EC-FA59D166CF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baad049, </a:t>
            </a:r>
            <a:r>
              <a:rPr lang="en-US" altLang="en-US" sz="1000">
                <a:solidFill>
                  <a:srgbClr val="333333"/>
                </a:solidFill>
                <a:hlinkClick r:id="rId3"/>
              </a:rPr>
              <a:t>https://doi.org/10.1093/database/baad049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3.2 </a:t>
            </a:r>
            <a:r>
              <a:rPr lang="en-US" altLang="en-US" b="0"/>
              <a:t>Continuing from Figure 3.1. (F) Sleep habits from both subjective (OSQ) and objective (wearable devices)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430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3.2 Continuing from Figure 3.1. (F) Sleep habits from both subjective (OSQ) and objective (wearable devices)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2024-05-19T08:36:48Z</dcterms:modified>
</cp:coreProperties>
</file>