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3DCF7-CC72-45AD-8E20-36858260E1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94F76-DA88-4586-9044-079E85CF87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original term ‘Free and Cued Selective Reminding Test’ defined in the integrated ADO.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00E7A-2254-402F-B281-A1F7577E33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ADMO terms that describe the relations between molecules.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00E7A-2254-402F-B281-A1F7577E339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Using ‘relation’ to annotate the term with a reference source from ADMO or Alzpathway.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00E7A-2254-402F-B281-A1F7577E339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Cross-analysis of AD-related symptoms and cellular processes. (B) Cross-analysis of AD-related symptoms and cellular processes.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00E7A-2254-402F-B281-A1F7577E339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documents extracted through applying the ‘ADO’ tagger.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00E7A-2254-402F-B281-A1F7577E339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Classes used as text mining bins.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00E7A-2254-402F-B281-A1F7577E339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hierarchical view of ADO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00E7A-2254-402F-B281-A1F7577E3391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view of integration of ADO in SCAIView.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00E7A-2254-402F-B281-A1F7577E3391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original term ‘Free and Cued Selective Reminding Test’ defined in the integrated ADO.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956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An example of ADMO terms that describe the relations between molecules.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645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Using ‘relation’ to annotate the term with a reference source from ADMO or Alzpathway.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54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(A) Cross-analysis of AD-related symptoms and cellular processes. (B) Cross-analysis of AD-related symptoms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389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Number of documents extracted through applying the ‘ADO’ tagger.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595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Classes used as text mining bins.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026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General hierarchical view of ADO ontology.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17900" y="1371600"/>
            <a:ext cx="20985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Schematic view of integration of ADO in SCAIView.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40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 1. An original term ‘Free and Cued Selective Reminding Test’ defined in the integrated ADO.
</vt:lpstr>
      <vt:lpstr>Figure 2. An example of ADMO terms that describe the relations between molecules.
</vt:lpstr>
      <vt:lpstr>Figure 3. Using ‘relation’ to annotate the term with a reference source from ADMO or Alzpathway.
</vt:lpstr>
      <vt:lpstr>Figure 6. (A) Cross-analysis of AD-related symptoms and cellular processes. (B) Cross-analysis of AD-related symptoms ...</vt:lpstr>
      <vt:lpstr>Figure 5. Number of documents extracted through applying the ‘ADO’ tagger.
</vt:lpstr>
      <vt:lpstr>Figure 4. Classes used as text mining bins.
</vt:lpstr>
      <vt:lpstr>Figure 7. General hierarchical view of ADO ontology.
</vt:lpstr>
      <vt:lpstr>Figure 8. Schematic view of integration of ADO in SCAIView.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2024-05-19T09:37:41Z</dcterms:modified>
</cp:coreProperties>
</file>