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C3BED-10CC-41D3-898B-6D15253505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C17DF3-D141-40E4-B660-322E6FA716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Non-coding RNA publications citing the DO by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696BE-1FC1-4544-BB0A-3352F7A52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Non-coding RNA publications citing the DO by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7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Non-coding RNA publications citing the DO by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2024-05-15T17:11:25Z</dcterms:modified>
</cp:coreProperties>
</file>