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BD7B21-F582-415F-9D53-CC7F33B95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1615B-7BF6-46AD-A1CC-BF933AB1C9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interface of the bids-matlab-tools plug-in for EEGLAB, a tool to format NEM data in EEGLAB STUDY format to BIDS format for OpenNeuro and NEMAR.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8E95C-37C8-4763-BF55-259BFF8481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Graphic interface of the bids-matlab-tools plug-in for EEGLAB, a tool to format NEM data in EEGLAB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Graphic interface of the bids-matlab-tools plug-in for EEGLAB, a tool to format NEM data in EEGLAB STUDY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2024-04-26T17:45:00Z</dcterms:modified>
</cp:coreProperties>
</file>