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F0949-9906-4B87-AB64-7B7FDDBAA0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4337E-6A76-47CD-95EA-5D4F971366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lncHUB2 Appyter and web application workflow. The lncHUB2 Appyter or web-based application takes as input 18 705 unique human and 11 274 unique mouse lncRNAs and generates a report. This report contains useful information such as the predicted secondary structure and expression levels in various tissues and cell lines. Additionally, using gene–gene correlations generated from publicly available RNA-seq data from ARCHS4, lncHUB2 provides predicted biological functions, as well as predicted small molecules and CRISPR-KO gene regulators, and gene-gene co-expression networks to explore closely related genes and lncRNAs associations based on expression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C179F7-2D31-4FA1-A290-FEFEC2B871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lncHUB2 Appyter and web application workflow. The lncHUB2 Appyter or web-based application takes as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25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lncHUB2 Appyter and web application workflow. The lncHUB2 Appyter or web-based application takes as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2024-05-19T07:22:14Z</dcterms:modified>
</cp:coreProperties>
</file>