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E8422C-172A-461F-B631-BC63D0CDE6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F60F47-55B1-462F-A55A-71B9320899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Home page of the einkorn wheat resource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FB2B68-46D1-4BCE-AADE-77C9F240E0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Home page of the einkorn wheat resource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382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Home page of the einkorn wheat resource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2024-05-19T04:52:37Z</dcterms:modified>
</cp:coreProperties>
</file>